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70" r:id="rId4"/>
    <p:sldId id="275" r:id="rId5"/>
    <p:sldId id="271" r:id="rId6"/>
    <p:sldId id="272" r:id="rId7"/>
    <p:sldId id="273" r:id="rId8"/>
    <p:sldId id="274" r:id="rId9"/>
    <p:sldId id="285" r:id="rId10"/>
    <p:sldId id="278" r:id="rId11"/>
    <p:sldId id="283" r:id="rId12"/>
    <p:sldId id="280" r:id="rId13"/>
    <p:sldId id="276" r:id="rId14"/>
    <p:sldId id="284" r:id="rId15"/>
    <p:sldId id="266" r:id="rId1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나눔손글씨 펜" panose="020B0600000101010101" charset="-127"/>
      <p:regular r:id="rId20"/>
    </p:embeddedFont>
    <p:embeddedFont>
      <p:font typeface="나눔고딕" panose="020B0600000101010101" charset="-127"/>
      <p:regular r:id="rId21"/>
      <p:bold r:id="rId22"/>
    </p:embeddedFont>
    <p:embeddedFont>
      <p:font typeface="나눔바른고딕" panose="020B0603020101020101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2" autoAdjust="0"/>
    <p:restoredTop sz="94660"/>
  </p:normalViewPr>
  <p:slideViewPr>
    <p:cSldViewPr>
      <p:cViewPr varScale="1">
        <p:scale>
          <a:sx n="103" d="100"/>
          <a:sy n="103" d="100"/>
        </p:scale>
        <p:origin x="45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2019-12-27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6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49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E419-3DBD-4114-8239-FD00F4B4DADF}" type="datetimeFigureOut">
              <a:rPr lang="ko-KR" altLang="en-US" smtClean="0"/>
              <a:pPr/>
              <a:t>2019-12-27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BE419-3DBD-4114-8239-FD00F4B4DADF}" type="datetimeFigureOut">
              <a:rPr lang="ko-KR" altLang="en-US" smtClean="0"/>
              <a:pPr/>
              <a:t>2019-12-27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67" r:id="rId3"/>
    <p:sldLayoutId id="2147483668" r:id="rId4"/>
    <p:sldLayoutId id="2147483669" r:id="rId5"/>
    <p:sldLayoutId id="2147483670" r:id="rId6"/>
    <p:sldLayoutId id="2147483665" r:id="rId7"/>
    <p:sldLayoutId id="2147483666" r:id="rId8"/>
    <p:sldLayoutId id="2147483660" r:id="rId9"/>
    <p:sldLayoutId id="2147483661" r:id="rId10"/>
    <p:sldLayoutId id="2147483663" r:id="rId11"/>
    <p:sldLayoutId id="2147483664" r:id="rId12"/>
    <p:sldLayoutId id="214748364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nhn\바탕 화면\메모장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72491" y="5157192"/>
            <a:ext cx="278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작성자</a:t>
            </a:r>
            <a:r>
              <a:rPr lang="en-US" altLang="ko-KR" sz="12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장유민</a:t>
            </a:r>
            <a:endParaRPr lang="en-US" altLang="ko-KR" sz="12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작성 년 월 일</a:t>
            </a:r>
            <a:r>
              <a:rPr lang="en-US" altLang="ko-KR" sz="12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2019. 12. 27</a:t>
            </a:r>
            <a:endParaRPr lang="ko-KR" altLang="en-US" sz="12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1853872"/>
            <a:ext cx="7344816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6000" b="0" spc="-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6000" b="0" spc="-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제안서</a:t>
            </a:r>
            <a:endParaRPr lang="en-US" altLang="ko-KR" sz="6000" b="0" spc="-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2348880"/>
            <a:ext cx="4968552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2200" b="0" spc="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스트레스 해소용  타격</a:t>
            </a:r>
            <a:r>
              <a:rPr lang="en-US" altLang="ko-KR" sz="2200" b="0" spc="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2200" b="0" spc="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</a:t>
            </a:r>
            <a:endParaRPr lang="en-US" altLang="ko-KR" sz="2200" b="0" spc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44624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게임방법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538" y="1613373"/>
            <a:ext cx="8234343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 startAt="4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무기들 중 한 개를 선택해  </a:t>
            </a:r>
            <a:r>
              <a:rPr lang="ko-KR" altLang="en-US" sz="1600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플레이하지만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플레이도중에 다른 무기로 변경할 수 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lnSpc>
                <a:spcPct val="130000"/>
              </a:lnSpc>
              <a:buAutoNum type="arabicPeriod" startAt="4"/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AutoNum type="arabicPeriod" startAt="4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 </a:t>
            </a:r>
            <a:r>
              <a:rPr lang="ko-KR" altLang="en-US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안에 있는 캐릭터들을 다 죽인 상태가 된다면 하나의 스테이지는 끝난다</a:t>
            </a:r>
            <a:r>
              <a:rPr lang="en-US" altLang="ko-KR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</a:t>
            </a:r>
            <a:r>
              <a:rPr lang="ko-KR" altLang="en-US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환경을 다 부수지 않았더라도 통과한다</a:t>
            </a:r>
            <a:r>
              <a:rPr lang="en-US" altLang="ko-KR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.)</a:t>
            </a:r>
            <a:r>
              <a:rPr lang="ko-KR" altLang="en-US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스테이지가 올라갈 수록 캐릭터들이 증가하면서 움직임도 다양해진다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160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여기서 말하는 스테이지는 방을 말하고 하나의 방을 </a:t>
            </a:r>
            <a:r>
              <a:rPr lang="ko-KR" altLang="en-US" sz="1600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클리어하면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다음 방으로 넘어갈 수 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979387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게임방법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10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80195"/>
            <a:ext cx="3745233" cy="20680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8380" y="5916403"/>
            <a:ext cx="1809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&lt;-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이런 방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4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75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49775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게임방법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7059" y="1084674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게임진행구성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11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8" y="1577459"/>
            <a:ext cx="6961556" cy="47158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7664" y="381229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↓스테이지</a:t>
            </a:r>
            <a:r>
              <a:rPr lang="en-US" altLang="ko-KR" sz="1000" b="1" dirty="0" smtClean="0"/>
              <a:t>1)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9720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71375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2062851"/>
            <a:ext cx="6642520" cy="28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개발 시간</a:t>
            </a:r>
            <a:endParaRPr lang="en-US" altLang="ko-KR" sz="160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캐릭터소스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환경소스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만들기 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캐릭터구현 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-&gt;6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</a:p>
          <a:p>
            <a:pPr>
              <a:lnSpc>
                <a:spcPct val="130000"/>
              </a:lnSpc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개발인원</a:t>
            </a: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기획자 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프로그래머 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관리직군 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소스들을 만들 디자이너 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endParaRPr lang="en-US" altLang="ko-KR" sz="160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151532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예상개발시간</a:t>
            </a:r>
            <a:r>
              <a:rPr lang="en-US" altLang="ko-KR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개발인원소개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12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1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65647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3948" y="1893195"/>
            <a:ext cx="3654036" cy="395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 생각했던 게임 방식</a:t>
            </a:r>
            <a:endParaRPr lang="en-US" altLang="ko-KR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상사</a:t>
            </a:r>
            <a:r>
              <a:rPr lang="en-US" altLang="ko-KR" sz="14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싫어하는 사람을 캐릭터화시키고 환경과 캐릭터를 부수는데 초점을 둔 게임이었다</a:t>
            </a:r>
            <a:r>
              <a:rPr lang="en-US" altLang="ko-KR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다만 싫어하는 사람을 게임에서까지 만나는데 거부감이 들 수 있다는 피드백을 받은 후 기본 게임방식은 유지하되 캐릭터설정을 </a:t>
            </a:r>
            <a:r>
              <a:rPr lang="ko-KR" altLang="en-US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변경하였다</a:t>
            </a:r>
            <a:r>
              <a:rPr lang="en-US" altLang="ko-KR" sz="14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14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이와 같은 게임방식으로도 만들 수</a:t>
            </a:r>
            <a:r>
              <a:rPr lang="en-US" altLang="ko-KR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.</a:t>
            </a:r>
            <a:endParaRPr lang="en-US" altLang="ko-KR" sz="160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9083" y="1088202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게임의 다른 버전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13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51" y="1448588"/>
            <a:ext cx="3721603" cy="48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0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74391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5319" y="1844824"/>
            <a:ext cx="698645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때리고 </a:t>
            </a:r>
            <a:r>
              <a:rPr lang="ko-KR" altLang="en-US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부수는 게임이 아닌 </a:t>
            </a:r>
            <a:r>
              <a:rPr lang="ko-KR" altLang="en-US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힐링용</a:t>
            </a:r>
            <a:r>
              <a:rPr lang="ko-KR" altLang="en-US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게임 방식</a:t>
            </a:r>
            <a:endParaRPr lang="en-US" altLang="ko-KR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돌아가신 부모님이나 지금은 볼 수 없는 친구 등 그리운 사람들의 사진을 캐릭터에 대입시켜 입체적인 캐릭터를 형상화한다</a:t>
            </a:r>
            <a:r>
              <a:rPr lang="en-US" altLang="ko-KR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4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만들어진 캐릭터와 함께 다음 사진과 같은 장소로 여행을 가는 </a:t>
            </a:r>
            <a:r>
              <a:rPr lang="ko-KR" altLang="en-US" sz="1400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컨셉의</a:t>
            </a:r>
            <a:r>
              <a:rPr lang="ko-KR" altLang="en-US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게임이다</a:t>
            </a:r>
            <a:r>
              <a:rPr lang="en-US" altLang="ko-KR" sz="14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4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1348" y="1080120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게임의 다른 버전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14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10" y="3957468"/>
            <a:ext cx="3931490" cy="21735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970310"/>
            <a:ext cx="3859620" cy="21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71600" y="1988840"/>
            <a:ext cx="7344816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6800" b="0" spc="-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6800" b="0" spc="-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6800" b="0" spc="-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755" y="-14637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59845" y="462035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b="0" spc="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altLang="ko-KR" sz="3000" b="0" spc="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9845" y="1047624"/>
            <a:ext cx="5698104" cy="85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400" b="0" spc="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24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게임소개</a:t>
            </a:r>
            <a:endParaRPr lang="en-US" altLang="ko-KR" sz="2400" b="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6397" y="1879298"/>
            <a:ext cx="5698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600" b="0" spc="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게임소개 및 </a:t>
            </a:r>
            <a:r>
              <a:rPr lang="ko-KR" altLang="en-US" sz="1600" b="0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타겟층</a:t>
            </a:r>
            <a:endParaRPr lang="en-US" altLang="ko-KR" sz="16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600" b="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제안근거 및 특징</a:t>
            </a:r>
            <a:endParaRPr lang="en-US" altLang="ko-KR" sz="16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6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 설정</a:t>
            </a:r>
            <a:endParaRPr lang="en-US" altLang="ko-KR" sz="16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6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재미요소 및 특징</a:t>
            </a:r>
            <a:endParaRPr lang="en-US" altLang="ko-KR" sz="16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9845" y="3068772"/>
            <a:ext cx="5698104" cy="85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400" b="0" spc="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</a:t>
            </a:r>
            <a:r>
              <a:rPr lang="ko-KR" altLang="en-US" sz="24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</a:t>
            </a:r>
            <a:endParaRPr lang="en-US" altLang="ko-KR" sz="2400" b="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397" y="3895170"/>
            <a:ext cx="5698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600" b="0" spc="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게임방법</a:t>
            </a:r>
            <a:endParaRPr lang="en-US" altLang="ko-KR" sz="16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6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게임진행구성</a:t>
            </a:r>
            <a:endParaRPr lang="en-US" altLang="ko-KR" sz="16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00022" y="6078659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733" y="4382665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400" b="0" spc="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400" b="0" spc="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0" spc="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개발 기간</a:t>
            </a:r>
            <a:r>
              <a:rPr lang="en-US" altLang="ko-KR" sz="2400" b="0" spc="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0" spc="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개발인원 소개</a:t>
            </a:r>
            <a:endParaRPr lang="en-US" altLang="ko-KR" sz="2400" b="0" spc="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7733" y="4982307"/>
            <a:ext cx="6348459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400" b="0" spc="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게임의 다른 버전</a:t>
            </a:r>
            <a:endParaRPr lang="en-US" altLang="ko-KR" sz="2400" b="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89839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게임소개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6072" y="1755415"/>
            <a:ext cx="4215928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사진과 같이 주변 환경을 부수거나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속에 나오는 인물들을 때리고 죽이는 게임을 기본바탕으로 두고 </a:t>
            </a:r>
            <a:r>
              <a:rPr lang="ko-KR" altLang="en-US" sz="1600" u="sng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인물설정에 참신함을 두었다</a:t>
            </a:r>
            <a:r>
              <a:rPr lang="en-US" altLang="ko-KR" sz="1600" u="sng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캐릭터들에게 실제 플레이어가 아는 인물의 사진이나 본인이 그린 그림으로 입력해 넣은 뒤 플레이를 진행하는 게임이다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타겟층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스트레스를 풀고 싶은 사람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캐릭터를 만들어 게임 속에 반영해보고 싶은 사람</a:t>
            </a:r>
            <a:endParaRPr lang="en-US" altLang="ko-KR" sz="160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6557" y="1134626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 및 </a:t>
            </a:r>
            <a:r>
              <a:rPr lang="ko-KR" altLang="en-US" sz="3000" b="0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타겟층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3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33" y="2060848"/>
            <a:ext cx="4032448" cy="27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1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8175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게임소개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704418"/>
            <a:ext cx="4392488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i="1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 </a:t>
            </a:r>
            <a:r>
              <a:rPr lang="ko-KR" altLang="en-US" sz="20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게임인물이 아닌 실제 내 지인들이 등장한다면 </a:t>
            </a:r>
            <a:r>
              <a:rPr lang="ko-KR" altLang="en-US" sz="2000" spc="100" dirty="0" err="1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몰입감이</a:t>
            </a:r>
            <a:r>
              <a:rPr lang="ko-KR" altLang="en-US" sz="20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높아지지 않을까</a:t>
            </a:r>
            <a:r>
              <a:rPr lang="en-US" altLang="ko-KR" sz="20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?’</a:t>
            </a:r>
          </a:p>
          <a:p>
            <a:pPr>
              <a:lnSpc>
                <a:spcPct val="130000"/>
              </a:lnSpc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인물들의 </a:t>
            </a:r>
            <a:r>
              <a:rPr lang="ko-KR" altLang="en-US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얼굴을 내 지인이나</a:t>
            </a:r>
            <a:r>
              <a:rPr lang="en-US" altLang="ko-KR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내게 스트레스를 주는 사람</a:t>
            </a:r>
            <a:r>
              <a:rPr lang="en-US" altLang="ko-KR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친한 친구의 얼굴로 해놓고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플레이를 한다면 몰입감도 주고 재미도 있을 것이다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1600" spc="1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사람의 얼굴을 </a:t>
            </a:r>
            <a:r>
              <a:rPr lang="en-US" altLang="ko-KR" sz="1600" spc="1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sz="1600" spc="1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넣을 수 있는 기술은 이미 도입이 되었다</a:t>
            </a:r>
            <a:r>
              <a:rPr lang="en-US" altLang="ko-KR" sz="1600" spc="1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.-----</a:t>
            </a:r>
            <a:r>
              <a:rPr lang="en-US" altLang="ko-KR" sz="1600" spc="1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endParaRPr lang="en-US" altLang="ko-KR" sz="1600" spc="1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500" y="1136542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제안근거 및 특징  </a:t>
            </a:r>
            <a:r>
              <a:rPr lang="en-US" altLang="ko-KR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4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654477"/>
            <a:ext cx="3924664" cy="4495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31" y="5317445"/>
            <a:ext cx="6401693" cy="100979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195736" y="5317445"/>
            <a:ext cx="252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123728" y="5317445"/>
            <a:ext cx="0" cy="919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4716016" y="654477"/>
            <a:ext cx="0" cy="4662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195736" y="6327236"/>
            <a:ext cx="6516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83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62721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게임소개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534" y="1552930"/>
            <a:ext cx="7736044" cy="158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이왕 게임 하는 거 스트레스를 다 날려버리고 싶어</a:t>
            </a:r>
            <a:r>
              <a:rPr lang="en-US" altLang="ko-KR" sz="20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!’</a:t>
            </a:r>
          </a:p>
          <a:p>
            <a:pPr>
              <a:lnSpc>
                <a:spcPct val="110000"/>
              </a:lnSpc>
            </a:pPr>
            <a:endParaRPr lang="en-US" altLang="ko-KR" sz="2000" spc="100" dirty="0" smtClean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실제로 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게임을 해보면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때리고 부수는 조작이 단순한 게임이 재미가 있었다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실제로도 타격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슈팅 게임이 인기가 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</a:t>
            </a:r>
            <a:r>
              <a:rPr lang="ko-KR" altLang="en-US" sz="1600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비트세이버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애리조나션사인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총게임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등등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118323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제안근거 및 특징 </a:t>
            </a:r>
            <a:r>
              <a:rPr lang="en-US" altLang="ko-KR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62800"/>
            <a:ext cx="3260506" cy="1817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129154"/>
            <a:ext cx="4387975" cy="33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77404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게임소개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755055"/>
            <a:ext cx="777686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만든 게임 등장인물을 넣고 게임을 해보고 싶어</a:t>
            </a:r>
            <a:r>
              <a:rPr lang="en-US" altLang="ko-KR" sz="20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!’</a:t>
            </a:r>
          </a:p>
          <a:p>
            <a:pPr>
              <a:lnSpc>
                <a:spcPct val="110000"/>
              </a:lnSpc>
            </a:pPr>
            <a:endParaRPr lang="en-US" altLang="ko-KR" sz="2000" spc="100" dirty="0" smtClean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만든 인물을 게임에 넣어볼 수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있는 기회가 있다면 재미있지 않을까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우스꽝스럽게 그린 게임캐릭터가 등장한다면 웃음과 재미를 줄 수 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123315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제안근거 및 특징</a:t>
            </a:r>
            <a:r>
              <a:rPr lang="en-US" altLang="ko-KR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6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60" y="3615711"/>
            <a:ext cx="6151620" cy="275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4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71375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게임소개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602003"/>
            <a:ext cx="4273289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본인들이 </a:t>
            </a:r>
            <a:r>
              <a:rPr lang="ko-KR" altLang="en-US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게임에 넣어보고 싶은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인물들의 얼굴을 설정한다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친한 친구나 지인</a:t>
            </a: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자신이 싫어하는 사람</a:t>
            </a: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직접 그린 얼굴그림</a:t>
            </a: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 외에 외형은 정해진 선택지에서 선택한다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남자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여자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청소년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통통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날씬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등 선택할 수 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.) </a:t>
            </a:r>
          </a:p>
          <a:p>
            <a:pPr>
              <a:lnSpc>
                <a:spcPct val="130000"/>
              </a:lnSpc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같은 인물들을 섞어서 여러 명 배치할 수 있고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인물만 만들어서 배치할 수 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인물만 만들 경우 여러 번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계속 나오게 설정된다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2769" y="1128563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 </a:t>
            </a: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56" y="1272877"/>
            <a:ext cx="3695068" cy="459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3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8161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게임소개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805122"/>
            <a:ext cx="7932181" cy="425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 도중 </a:t>
            </a:r>
            <a:r>
              <a:rPr lang="ko-KR" altLang="en-US" sz="16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무기 이용가능</a:t>
            </a:r>
            <a:r>
              <a:rPr lang="en-US" altLang="ko-KR" sz="16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싫어하는 인물을 캐릭터로 설정한 경우 사직서로 따귀 때리기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얼굴에 날려버리기 등으로 타격을 줄 수 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sz="1600" spc="1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점점 스테이지가 높아질 수록 캐릭터들의 움직임이 빨라지고 공격을 받을 수 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깜짝 놀랄만한 등장을 넣어 스테이지에 </a:t>
            </a:r>
            <a:r>
              <a:rPr lang="ko-KR" altLang="en-US" sz="16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단조로움이 없다</a:t>
            </a:r>
            <a:r>
              <a:rPr lang="en-US" altLang="ko-KR" sz="16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번에 플레이 할 경우 본인이 했던 스테이지부터 시작할 수 있어 </a:t>
            </a:r>
            <a:r>
              <a:rPr lang="ko-KR" altLang="en-US" sz="1600" spc="1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반복플레이 유도 가능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197065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재미요소 및 특징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91" y="2666768"/>
            <a:ext cx="697879" cy="13875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77571"/>
            <a:ext cx="1921382" cy="13047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27" y="2626980"/>
            <a:ext cx="1384493" cy="15506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645986"/>
            <a:ext cx="1541861" cy="156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5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44624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게임방법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894" y="1556792"/>
            <a:ext cx="8234343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환경을 고른다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병원 등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). 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600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아바타를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설정한다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600" spc="10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아바타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설정방법은 앞의 캐릭터 설정란 참고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플레이를 시작하면 플레이어는 선택한 환경의 방에 들어간다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방안에는 플레이어가 설정한 캐릭터들이 움직이고 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플레이어는 무기류 </a:t>
            </a:r>
            <a:r>
              <a:rPr lang="ko-KR" altLang="en-US" sz="1600" spc="1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있는 무기 하나를 선택해 환경으로 적용된 책상이든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의자든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캐릭터든 자유롭게 타격할 수 있다</a:t>
            </a:r>
            <a:r>
              <a:rPr lang="en-US" altLang="ko-KR" sz="160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60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979387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000" b="0" spc="1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게임방법</a:t>
            </a:r>
            <a:endParaRPr lang="en-US" altLang="ko-KR" sz="3000" b="0" spc="1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9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41744"/>
            <a:ext cx="4210638" cy="221963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238" y="4072329"/>
            <a:ext cx="2860932" cy="20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0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700</Words>
  <Application>Microsoft Office PowerPoint</Application>
  <PresentationFormat>화면 슬라이드 쇼(4:3)</PresentationFormat>
  <Paragraphs>124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나눔손글씨 펜</vt:lpstr>
      <vt:lpstr>나눔고딕</vt:lpstr>
      <vt:lpstr>나눔바른고딕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장 유민</cp:lastModifiedBy>
  <cp:revision>34</cp:revision>
  <dcterms:created xsi:type="dcterms:W3CDTF">2011-09-02T09:01:33Z</dcterms:created>
  <dcterms:modified xsi:type="dcterms:W3CDTF">2019-12-27T08:42:25Z</dcterms:modified>
</cp:coreProperties>
</file>